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6" r:id="rId3"/>
    <p:sldId id="267" r:id="rId4"/>
    <p:sldId id="271" r:id="rId5"/>
    <p:sldId id="265" r:id="rId6"/>
    <p:sldId id="27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21.09.2016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altbrand.eu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628800"/>
            <a:ext cx="8686800" cy="4464496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Экспорт пиломатериалов. Оптимизация сушильного комплекса на примере реализованного проекта </a:t>
            </a:r>
            <a:br>
              <a:rPr lang="ru-RU" dirty="0" smtClean="0"/>
            </a:br>
            <a:r>
              <a:rPr lang="ru-RU" dirty="0" smtClean="0"/>
              <a:t>«Вологда лесхоз»</a:t>
            </a:r>
            <a:endParaRPr lang="ru-RU" dirty="0"/>
          </a:p>
        </p:txBody>
      </p:sp>
      <p:pic>
        <p:nvPicPr>
          <p:cNvPr id="2050" name="Picture 2" descr="C:\СПС\Поставщики\ИНОС\baltbrand\logo baltbrand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4032448" cy="12961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1340768"/>
            <a:ext cx="8686800" cy="518457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«</a:t>
            </a:r>
            <a:r>
              <a:rPr lang="ru-RU" dirty="0" err="1" smtClean="0">
                <a:solidFill>
                  <a:srgbClr val="FF0000"/>
                </a:solidFill>
              </a:rPr>
              <a:t>вологда</a:t>
            </a:r>
            <a:r>
              <a:rPr lang="ru-RU" dirty="0" smtClean="0">
                <a:solidFill>
                  <a:srgbClr val="FF0000"/>
                </a:solidFill>
              </a:rPr>
              <a:t> лесхоз</a:t>
            </a:r>
            <a:r>
              <a:rPr lang="ru-RU" dirty="0" smtClean="0">
                <a:solidFill>
                  <a:srgbClr val="FF0000"/>
                </a:solidFill>
              </a:rPr>
              <a:t>»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задачи: </a:t>
            </a:r>
            <a:br>
              <a:rPr lang="ru-RU" dirty="0" smtClean="0"/>
            </a:br>
            <a:r>
              <a:rPr lang="ru-RU" dirty="0" smtClean="0"/>
              <a:t>- увеличение </a:t>
            </a:r>
            <a:r>
              <a:rPr lang="ru-RU" dirty="0" smtClean="0"/>
              <a:t>доходности бизнеса </a:t>
            </a:r>
            <a:r>
              <a:rPr lang="ru-RU" dirty="0" smtClean="0"/>
              <a:t>  посредством </a:t>
            </a:r>
            <a:r>
              <a:rPr lang="ru-RU" dirty="0" smtClean="0"/>
              <a:t>выхода на экспортные </a:t>
            </a:r>
            <a:r>
              <a:rPr lang="ru-RU" dirty="0" smtClean="0"/>
              <a:t>рынки</a:t>
            </a:r>
            <a:br>
              <a:rPr lang="ru-RU" dirty="0" smtClean="0"/>
            </a:br>
            <a:r>
              <a:rPr lang="ru-RU" dirty="0" smtClean="0"/>
              <a:t>- </a:t>
            </a:r>
            <a:r>
              <a:rPr lang="ru-RU" dirty="0" smtClean="0"/>
              <a:t>повышение добавочной стоимости конечной продукции</a:t>
            </a:r>
            <a:br>
              <a:rPr lang="ru-RU" dirty="0" smtClean="0"/>
            </a:br>
            <a:r>
              <a:rPr lang="ru-RU" dirty="0" smtClean="0"/>
              <a:t>- расширение ассортимента </a:t>
            </a:r>
            <a:br>
              <a:rPr lang="ru-RU" dirty="0" smtClean="0"/>
            </a:br>
            <a:r>
              <a:rPr lang="ru-RU" dirty="0" smtClean="0"/>
              <a:t>- увеличение </a:t>
            </a:r>
            <a:r>
              <a:rPr lang="ru-RU" dirty="0" smtClean="0"/>
              <a:t>плеча доставки </a:t>
            </a:r>
            <a:r>
              <a:rPr lang="ru-RU" dirty="0" smtClean="0"/>
              <a:t>пиломатериала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764704"/>
            <a:ext cx="8568952" cy="6093296"/>
          </a:xfrm>
        </p:spPr>
        <p:txBody>
          <a:bodyPr>
            <a:normAutofit/>
          </a:bodyPr>
          <a:lstStyle/>
          <a:p>
            <a:r>
              <a:rPr lang="ru-RU" sz="2700" dirty="0" smtClean="0">
                <a:solidFill>
                  <a:srgbClr val="FF0000"/>
                </a:solidFill>
              </a:rPr>
              <a:t>Преимущества от Установки сушильного </a:t>
            </a:r>
            <a:r>
              <a:rPr lang="ru-RU" sz="2700" dirty="0" smtClean="0">
                <a:solidFill>
                  <a:srgbClr val="FF0000"/>
                </a:solidFill>
              </a:rPr>
              <a:t>комплекса</a:t>
            </a:r>
            <a:r>
              <a:rPr lang="ru-RU" sz="2700" dirty="0" smtClean="0"/>
              <a:t>:</a:t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-утилизация отходов от лесопиления на теплоснабжение сушильных камер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- увеличение добавочной </a:t>
            </a:r>
            <a:r>
              <a:rPr lang="ru-RU" sz="2700" dirty="0" smtClean="0"/>
              <a:t>стоимости на </a:t>
            </a:r>
            <a:r>
              <a:rPr lang="ru-RU" sz="2700" dirty="0" smtClean="0"/>
              <a:t>пиломатериалы</a:t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- расширение рынка сбыта: домостроительные компании, производители мебели, столярные производства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6140152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>
                <a:solidFill>
                  <a:srgbClr val="FF0000"/>
                </a:solidFill>
              </a:rPr>
              <a:t>Почему сушильные камеры </a:t>
            </a:r>
            <a:r>
              <a:rPr lang="ru-RU" sz="2800" dirty="0" smtClean="0">
                <a:solidFill>
                  <a:srgbClr val="FF0000"/>
                </a:solidFill>
              </a:rPr>
              <a:t>«</a:t>
            </a:r>
            <a:r>
              <a:rPr lang="en-US" sz="2800" dirty="0" err="1" smtClean="0">
                <a:solidFill>
                  <a:srgbClr val="FF0000"/>
                </a:solidFill>
              </a:rPr>
              <a:t>Baltbrand</a:t>
            </a:r>
            <a:r>
              <a:rPr lang="ru-RU" sz="2800" dirty="0" smtClean="0">
                <a:solidFill>
                  <a:srgbClr val="FF0000"/>
                </a:solidFill>
              </a:rPr>
              <a:t>»?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1. сделано в </a:t>
            </a:r>
            <a:r>
              <a:rPr lang="ru-RU" sz="2800" dirty="0" err="1" smtClean="0"/>
              <a:t>европе</a:t>
            </a:r>
            <a:r>
              <a:rPr lang="ru-RU" sz="2800" dirty="0" smtClean="0"/>
              <a:t> соответствует стандартам </a:t>
            </a:r>
            <a:r>
              <a:rPr lang="ru-RU" sz="2800" dirty="0" err="1" smtClean="0"/>
              <a:t>ес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2. значительный опыт в производстве монтаже и эксплуатации сушильных камер более 15 лет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3. удаленный доступ к параметрам работы сушильного комплекса 24/7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4. </a:t>
            </a:r>
            <a:r>
              <a:rPr lang="ru-RU" sz="2800" dirty="0" smtClean="0"/>
              <a:t>возможность посетить производство камер и  увидеть объекты за 2 дня в Латвии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5. ощутимая разница в стоимости наряду с другими </a:t>
            </a:r>
            <a:r>
              <a:rPr lang="ru-RU" sz="2800" dirty="0" smtClean="0"/>
              <a:t>е</a:t>
            </a:r>
            <a:r>
              <a:rPr lang="ru-RU" sz="2800" dirty="0" smtClean="0"/>
              <a:t>вропейскими производителями камер</a:t>
            </a:r>
            <a:br>
              <a:rPr lang="ru-RU" sz="28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93610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«Вологда ЛЕСХОЗ» - сушильный комплекс </a:t>
            </a:r>
            <a:endParaRPr lang="ru-RU" dirty="0"/>
          </a:p>
        </p:txBody>
      </p:sp>
      <p:pic>
        <p:nvPicPr>
          <p:cNvPr id="4" name="Содержимое 3" descr="20160405_15572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3717032"/>
            <a:ext cx="4815858" cy="2708920"/>
          </a:xfrm>
        </p:spPr>
      </p:pic>
      <p:pic>
        <p:nvPicPr>
          <p:cNvPr id="5" name="Рисунок 4" descr="20160405_1700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95936" y="1124744"/>
            <a:ext cx="4828028" cy="237626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599613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Мы </a:t>
            </a:r>
            <a:r>
              <a:rPr lang="ru-RU" dirty="0" smtClean="0"/>
              <a:t>рады видеть вас на нашем стенде 1331</a:t>
            </a:r>
            <a:r>
              <a:rPr lang="ru-RU" dirty="0" smtClean="0"/>
              <a:t>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ООО «</a:t>
            </a:r>
            <a:r>
              <a:rPr lang="ru-RU" dirty="0" err="1" smtClean="0"/>
              <a:t>БалтБРЕНД</a:t>
            </a:r>
            <a:r>
              <a:rPr lang="ru-RU" dirty="0" smtClean="0"/>
              <a:t> восток»</a:t>
            </a:r>
            <a:br>
              <a:rPr lang="ru-RU" dirty="0" smtClean="0"/>
            </a:br>
            <a:r>
              <a:rPr lang="en-US" dirty="0" smtClean="0">
                <a:hlinkClick r:id="rId2"/>
              </a:rPr>
              <a:t>www.baltbrand.eu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 </a:t>
            </a:r>
            <a:r>
              <a:rPr lang="en-US" dirty="0" smtClean="0"/>
              <a:t>www.baltbrand.ru</a:t>
            </a:r>
            <a:br>
              <a:rPr lang="en-US" dirty="0" smtClean="0"/>
            </a:br>
            <a:r>
              <a:rPr lang="ru-RU" dirty="0" smtClean="0"/>
              <a:t>т.+7</a:t>
            </a:r>
            <a:r>
              <a:rPr lang="en-US" dirty="0" smtClean="0"/>
              <a:t> 905 976 90 1</a:t>
            </a:r>
            <a:r>
              <a:rPr lang="ru-RU" dirty="0" smtClean="0"/>
              <a:t>3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ru-RU" dirty="0" smtClean="0"/>
              <a:t>т.+7 371 26 478 371</a:t>
            </a:r>
            <a:br>
              <a:rPr lang="ru-RU" dirty="0" smtClean="0"/>
            </a:br>
            <a:r>
              <a:rPr lang="en-US" smtClean="0"/>
              <a:t>info@baltbrand.eu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1120</TotalTime>
  <Words>17</Words>
  <Application>Microsoft Office PowerPoint</Application>
  <PresentationFormat>Экран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 Экспорт пиломатериалов. Оптимизация сушильного комплекса на примере реализованного проекта  «Вологда лесхоз»</vt:lpstr>
      <vt:lpstr>«вологда лесхоз»   задачи:  - увеличение доходности бизнеса   посредством выхода на экспортные рынки - повышение добавочной стоимости конечной продукции - расширение ассортимента  - увеличение плеча доставки пиломатериала  </vt:lpstr>
      <vt:lpstr>Преимущества от Установки сушильного комплекса:  -утилизация отходов от лесопиления на теплоснабжение сушильных камер  - увеличение добавочной стоимости на пиломатериалы  - расширение рынка сбыта: домостроительные компании, производители мебели, столярные производства  </vt:lpstr>
      <vt:lpstr> Почему сушильные камеры «Baltbrand»?  1. сделано в европе соответствует стандартам ес  2. значительный опыт в производстве монтаже и эксплуатации сушильных камер более 15 лет  3. удаленный доступ к параметрам работы сушильного комплекса 24/7  4. возможность посетить производство камер и  увидеть объекты за 2 дня в Латвии   5. ощутимая разница в стоимости наряду с другими европейскими производителями камер   </vt:lpstr>
      <vt:lpstr>«Вологда ЛЕСХОЗ» - сушильный комплекс </vt:lpstr>
      <vt:lpstr> Мы рады видеть вас на нашем стенде 1331.  ООО «БалтБРЕНД восток» www.baltbrand.eu  www.baltbrand.ru т.+7 905 976 90 13  т.+7 371 26 478 371 info@baltbrand.eu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86</cp:revision>
  <dcterms:created xsi:type="dcterms:W3CDTF">2016-09-19T15:10:07Z</dcterms:created>
  <dcterms:modified xsi:type="dcterms:W3CDTF">2016-09-21T10:06:32Z</dcterms:modified>
</cp:coreProperties>
</file>