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7" r:id="rId4"/>
    <p:sldId id="271" r:id="rId5"/>
    <p:sldId id="265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tbrand.e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6868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Экспорт пиломатериалов. Оптимизация сушильного комплекса на примере реализованного проекта </a:t>
            </a:r>
            <a:br>
              <a:rPr lang="ru-RU" dirty="0" smtClean="0"/>
            </a:br>
            <a:r>
              <a:rPr lang="ru-RU" dirty="0" smtClean="0"/>
              <a:t>«Вологда лесхоз»</a:t>
            </a:r>
            <a:endParaRPr lang="ru-RU" dirty="0"/>
          </a:p>
        </p:txBody>
      </p:sp>
      <p:pic>
        <p:nvPicPr>
          <p:cNvPr id="2050" name="Picture 2" descr="C:\СПС\Поставщики\ИНОС\baltbrand\logo baltbra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032448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340768"/>
            <a:ext cx="8686800" cy="51845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вологда</a:t>
            </a:r>
            <a:r>
              <a:rPr lang="ru-RU" dirty="0" smtClean="0">
                <a:solidFill>
                  <a:srgbClr val="FF0000"/>
                </a:solidFill>
              </a:rPr>
              <a:t> лесхоз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задачи: </a:t>
            </a:r>
            <a:br>
              <a:rPr lang="ru-RU" dirty="0" smtClean="0"/>
            </a:br>
            <a:r>
              <a:rPr lang="ru-RU" dirty="0" smtClean="0"/>
              <a:t>- увеличение </a:t>
            </a:r>
            <a:r>
              <a:rPr lang="ru-RU" dirty="0" smtClean="0"/>
              <a:t>доходности бизнеса </a:t>
            </a:r>
            <a:r>
              <a:rPr lang="ru-RU" dirty="0" smtClean="0"/>
              <a:t>  посредством </a:t>
            </a:r>
            <a:r>
              <a:rPr lang="ru-RU" dirty="0" smtClean="0"/>
              <a:t>выхода на экспортные </a:t>
            </a:r>
            <a:r>
              <a:rPr lang="ru-RU" dirty="0" smtClean="0"/>
              <a:t>рынки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/>
              <a:t>повышение добавочной стоимости конечной продукции</a:t>
            </a:r>
            <a:br>
              <a:rPr lang="ru-RU" dirty="0" smtClean="0"/>
            </a:br>
            <a:r>
              <a:rPr lang="ru-RU" dirty="0" smtClean="0"/>
              <a:t>- расширение ассортимента </a:t>
            </a:r>
            <a:br>
              <a:rPr lang="ru-RU" dirty="0" smtClean="0"/>
            </a:br>
            <a:r>
              <a:rPr lang="ru-RU" dirty="0" smtClean="0"/>
              <a:t>- увеличение </a:t>
            </a:r>
            <a:r>
              <a:rPr lang="ru-RU" dirty="0" smtClean="0"/>
              <a:t>плеча доставки </a:t>
            </a:r>
            <a:r>
              <a:rPr lang="ru-RU" dirty="0" smtClean="0"/>
              <a:t>пиломатериала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6093296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>Преимущества от Установки сушильного </a:t>
            </a:r>
            <a:r>
              <a:rPr lang="ru-RU" sz="2700" dirty="0" smtClean="0">
                <a:solidFill>
                  <a:srgbClr val="FF0000"/>
                </a:solidFill>
              </a:rPr>
              <a:t>комплекса</a:t>
            </a:r>
            <a:r>
              <a:rPr lang="ru-RU" sz="2700" dirty="0" smtClean="0"/>
              <a:t>: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-утилизация отходов от лесопиления на теплоснабжение сушильных камер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увеличение добавочной </a:t>
            </a:r>
            <a:r>
              <a:rPr lang="ru-RU" sz="2700" dirty="0" smtClean="0"/>
              <a:t>стоимости на </a:t>
            </a:r>
            <a:r>
              <a:rPr lang="ru-RU" sz="2700" dirty="0" smtClean="0"/>
              <a:t>пиломатериалы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расширение рынка сбыта: домостроительные компании, производители мебели, столярные производства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015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Почему сушильные камеры </a:t>
            </a:r>
            <a:r>
              <a:rPr lang="ru-RU" sz="2800" dirty="0" smtClean="0">
                <a:solidFill>
                  <a:srgbClr val="FF0000"/>
                </a:solidFill>
              </a:rPr>
              <a:t>«</a:t>
            </a:r>
            <a:r>
              <a:rPr lang="en-US" sz="2800" dirty="0" err="1" smtClean="0">
                <a:solidFill>
                  <a:srgbClr val="FF0000"/>
                </a:solidFill>
              </a:rPr>
              <a:t>Baltbrand</a:t>
            </a:r>
            <a:r>
              <a:rPr lang="ru-RU" sz="2800" dirty="0" smtClean="0">
                <a:solidFill>
                  <a:srgbClr val="FF0000"/>
                </a:solidFill>
              </a:rPr>
              <a:t>»?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сделано в </a:t>
            </a:r>
            <a:r>
              <a:rPr lang="ru-RU" sz="2800" dirty="0" err="1" smtClean="0"/>
              <a:t>европе</a:t>
            </a:r>
            <a:r>
              <a:rPr lang="ru-RU" sz="2800" dirty="0" smtClean="0"/>
              <a:t> соответствует стандартам </a:t>
            </a:r>
            <a:r>
              <a:rPr lang="ru-RU" sz="2800" dirty="0" err="1" smtClean="0"/>
              <a:t>ес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значительный опыт в производстве монтаже и эксплуатации сушильных камер более 15 лет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удаленный доступ к параметрам работы сушильного комплекса 24/7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</a:t>
            </a:r>
            <a:r>
              <a:rPr lang="ru-RU" sz="2800" dirty="0" smtClean="0"/>
              <a:t>возможность посетить производство камер и  увидеть объекты за 2 дня в Латвии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5. ощутимая разница в стоимости наряду с другими </a:t>
            </a:r>
            <a:r>
              <a:rPr lang="ru-RU" sz="2800" dirty="0" smtClean="0"/>
              <a:t>е</a:t>
            </a:r>
            <a:r>
              <a:rPr lang="ru-RU" sz="2800" dirty="0" smtClean="0"/>
              <a:t>вропейскими производителями камер</a:t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«Вологда ЛЕСХОЗ» - сушильный комплекс </a:t>
            </a:r>
            <a:endParaRPr lang="ru-RU" dirty="0"/>
          </a:p>
        </p:txBody>
      </p:sp>
      <p:pic>
        <p:nvPicPr>
          <p:cNvPr id="4" name="Содержимое 3" descr="20160405_155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717032"/>
            <a:ext cx="4815858" cy="2708920"/>
          </a:xfrm>
        </p:spPr>
      </p:pic>
      <p:pic>
        <p:nvPicPr>
          <p:cNvPr id="5" name="Рисунок 4" descr="20160405_17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124744"/>
            <a:ext cx="482802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96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</a:t>
            </a:r>
            <a:r>
              <a:rPr lang="ru-RU" dirty="0" smtClean="0"/>
              <a:t>рады видеть вас на нашем стенде 1331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ООО «</a:t>
            </a:r>
            <a:r>
              <a:rPr lang="ru-RU" dirty="0" err="1" smtClean="0"/>
              <a:t>БалтБРЕНД</a:t>
            </a:r>
            <a:r>
              <a:rPr lang="ru-RU" dirty="0" smtClean="0"/>
              <a:t> восток»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www.baltbrand.eu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en-US" dirty="0" smtClean="0"/>
              <a:t>www.baltbrand.ru</a:t>
            </a:r>
            <a:br>
              <a:rPr lang="en-US" dirty="0" smtClean="0"/>
            </a:br>
            <a:r>
              <a:rPr lang="ru-RU" dirty="0" smtClean="0"/>
              <a:t>т.+7</a:t>
            </a:r>
            <a:r>
              <a:rPr lang="en-US" dirty="0" smtClean="0"/>
              <a:t> 905 976 90 1</a:t>
            </a:r>
            <a:r>
              <a:rPr lang="ru-RU" dirty="0" smtClean="0"/>
              <a:t>3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т.+7 371 26 478 371</a:t>
            </a:r>
            <a:br>
              <a:rPr lang="ru-RU" dirty="0" smtClean="0"/>
            </a:br>
            <a:r>
              <a:rPr lang="en-US" smtClean="0"/>
              <a:t>info@baltbrand.eu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1120</TotalTime>
  <Words>17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Экспорт пиломатериалов. Оптимизация сушильного комплекса на примере реализованного проекта  «Вологда лесхоз»</vt:lpstr>
      <vt:lpstr>«вологда лесхоз»   задачи:  - увеличение доходности бизнеса   посредством выхода на экспортные рынки - повышение добавочной стоимости конечной продукции - расширение ассортимента  - увеличение плеча доставки пиломатериала  </vt:lpstr>
      <vt:lpstr>Преимущества от Установки сушильного комплекса:  -утилизация отходов от лесопиления на теплоснабжение сушильных камер  - увеличение добавочной стоимости на пиломатериалы  - расширение рынка сбыта: домостроительные компании, производители мебели, столярные производства  </vt:lpstr>
      <vt:lpstr> Почему сушильные камеры «Baltbrand»?  1. сделано в европе соответствует стандартам ес  2. значительный опыт в производстве монтаже и эксплуатации сушильных камер более 15 лет  3. удаленный доступ к параметрам работы сушильного комплекса 24/7  4. возможность посетить производство камер и  увидеть объекты за 2 дня в Латвии   5. ощутимая разница в стоимости наряду с другими европейскими производителями камер   </vt:lpstr>
      <vt:lpstr>«Вологда ЛЕСХОЗ» - сушильный комплекс </vt:lpstr>
      <vt:lpstr> Мы рады видеть вас на нашем стенде 1331.  ООО «БалтБРЕНД восток» www.baltbrand.eu  www.baltbrand.ru т.+7 905 976 90 13  т.+7 371 26 478 371 info@baltbrand.eu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86</cp:revision>
  <dcterms:created xsi:type="dcterms:W3CDTF">2016-09-19T15:10:07Z</dcterms:created>
  <dcterms:modified xsi:type="dcterms:W3CDTF">2016-09-21T10:06:32Z</dcterms:modified>
</cp:coreProperties>
</file>